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7" r:id="rId2"/>
    <p:sldId id="258" r:id="rId3"/>
    <p:sldId id="304" r:id="rId4"/>
    <p:sldId id="259" r:id="rId5"/>
    <p:sldId id="305" r:id="rId6"/>
    <p:sldId id="261" r:id="rId7"/>
    <p:sldId id="262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9" r:id="rId17"/>
    <p:sldId id="318" r:id="rId18"/>
    <p:sldId id="316" r:id="rId19"/>
    <p:sldId id="31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39" autoAdjust="0"/>
    <p:restoredTop sz="94660"/>
  </p:normalViewPr>
  <p:slideViewPr>
    <p:cSldViewPr>
      <p:cViewPr varScale="1">
        <p:scale>
          <a:sx n="59" d="100"/>
          <a:sy n="59" d="100"/>
        </p:scale>
        <p:origin x="24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23/03/2021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26316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24146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30766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21858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96464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是誰歸主這邊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Who is On the Lord’s Side?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今就倚靠聖神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oa-kho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Seng-Sin,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勇壯阮心志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sim-chi,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for love that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claimeth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Lives for whom He died,</a:t>
            </a:r>
          </a:p>
        </p:txBody>
      </p:sp>
    </p:spTree>
    <p:extLst>
      <p:ext uri="{BB962C8B-B14F-4D97-AF65-F5344CB8AC3E}">
        <p14:creationId xmlns:p14="http://schemas.microsoft.com/office/powerpoint/2010/main" val="384106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9144000" cy="5791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願主助阮忠信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永遠歸服祢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kui-hok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whom Jesus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nameth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Must be on His side.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1701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是主救贖恩情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願替阮受死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call of mercy,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grace divine,</a:t>
            </a: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4696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7620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阮乃在主這邊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救主阮屬祢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are on the Lord’s side,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we are Thine.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1916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6858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交戰雖然利害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sui-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對敵雖甚兇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Thou hast bought 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with gold or gem,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3354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93726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王的親兵出來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Ong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無人會更強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with Thine own life-blood,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Thy diadem,</a:t>
            </a:r>
          </a:p>
        </p:txBody>
      </p:sp>
    </p:spTree>
    <p:extLst>
      <p:ext uri="{BB962C8B-B14F-4D97-AF65-F5344CB8AC3E}">
        <p14:creationId xmlns:p14="http://schemas.microsoft.com/office/powerpoint/2010/main" val="518510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王的軍隊出陣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Ong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tui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戰旗頭前行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Thy blessing filling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Each who comes to Thee,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2684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知元帥不失信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Chai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goan-soe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sit sin,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穩當會克勝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khah-ia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hast made us willing,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hast made us free.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097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是主救贖恩情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願替阮受死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call of mercy,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grace divine,</a:t>
            </a: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5407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阮乃在主這邊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救主阮屬祢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are on the Lord’s side,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we are Thine.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67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是誰歸主這邊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chit-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來跟隨君王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-Ong?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is on the Lord’s side?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serve the King?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685800"/>
            <a:ext cx="93726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是誰肯做兵丁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領別人尊崇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be His helpers,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lives to bring?</a:t>
            </a:r>
          </a:p>
        </p:txBody>
      </p:sp>
    </p:spTree>
    <p:extLst>
      <p:ext uri="{BB962C8B-B14F-4D97-AF65-F5344CB8AC3E}">
        <p14:creationId xmlns:p14="http://schemas.microsoft.com/office/powerpoint/2010/main" val="3182037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何人願放世情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pang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出陣做義兵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gi-peng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leave the world’s side?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face the foe?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9144000" cy="5791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何人歸主這邊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chit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要為主出征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is on the Lord’s side?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for Him will go?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3309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是主救贖恩情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願替阮受死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call of mercy,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grace divine,</a:t>
            </a: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阮乃在主這邊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救主阮屬祢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are on the Lord’s side,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we are Thine.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救主祢有買阮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 Li    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不是用金玉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for weight of glory,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for crown or palm,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6379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是流血贖回阮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Si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阮心大感激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Enter we the army,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Raise the warrior psalm,</a:t>
            </a:r>
          </a:p>
        </p:txBody>
      </p:sp>
    </p:spTree>
    <p:extLst>
      <p:ext uri="{BB962C8B-B14F-4D97-AF65-F5344CB8AC3E}">
        <p14:creationId xmlns:p14="http://schemas.microsoft.com/office/powerpoint/2010/main" val="298372684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2307</TotalTime>
  <Words>706</Words>
  <Application>Microsoft Office PowerPoint</Application>
  <PresentationFormat>Widescreen</PresentationFormat>
  <Paragraphs>141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259</cp:revision>
  <dcterms:created xsi:type="dcterms:W3CDTF">2018-01-05T06:11:53Z</dcterms:created>
  <dcterms:modified xsi:type="dcterms:W3CDTF">2021-03-23T07:26:47Z</dcterms:modified>
</cp:coreProperties>
</file>